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F9FF2-B3FA-FB79-8020-DDEC5E95DF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42EC01-4E5A-2AA7-617D-95CD3B5D01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125AAA-386F-90AF-7FB6-3360CEF74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D7AD-D996-4CE8-92EA-FDACB6D2F15B}" type="datetimeFigureOut">
              <a:rPr lang="es-ES" smtClean="0"/>
              <a:t>29/08/2025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BC9C8D-C541-4E00-853F-79B3A29AE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127A0-378B-6B3A-EFAE-09B6D6804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5132B-3E95-4CDD-B78A-614ACB8F51F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3283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D5D27-484F-6218-48CA-5E40EE739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ADB2AB-E37F-0E31-FFE9-C3C56E7E91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E81D3-FCEE-E553-F8E8-CD62D630C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D7AD-D996-4CE8-92EA-FDACB6D2F15B}" type="datetimeFigureOut">
              <a:rPr lang="es-ES" smtClean="0"/>
              <a:t>29/08/2025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7D122F-A840-25E3-4B98-95E32CB4F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192432-F24E-D031-932A-18EAD2F66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5132B-3E95-4CDD-B78A-614ACB8F51F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8206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7F5A01-B79E-2352-E0F7-75A7584C8B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468D1B-AA59-D462-CCBB-8040345933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9DC251-3DB6-570F-D8CF-BD36A64FD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D7AD-D996-4CE8-92EA-FDACB6D2F15B}" type="datetimeFigureOut">
              <a:rPr lang="es-ES" smtClean="0"/>
              <a:t>29/08/2025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C70FD1-803A-91B8-8857-0E5110B2E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991CCC-B3C3-5198-2806-BBC44C400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5132B-3E95-4CDD-B78A-614ACB8F51F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9407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8C8F2-C4F3-7C42-4157-64FD38DD0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2FFC1-7B62-CA83-75D0-91DB40EBF9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D759BE-A3ED-4405-FB9B-FACD6101F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D7AD-D996-4CE8-92EA-FDACB6D2F15B}" type="datetimeFigureOut">
              <a:rPr lang="es-ES" smtClean="0"/>
              <a:t>29/08/2025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89D1CF-7454-2F67-B580-778FD3218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6217F7-6A26-86C6-9EEF-F04026103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5132B-3E95-4CDD-B78A-614ACB8F51F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0478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D6677-939D-30D5-BB15-0C23E4D9A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1DEF1D-450C-EBFB-02C5-BC42C755A8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9151A8-0AC1-8B63-2C32-C104F156A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D7AD-D996-4CE8-92EA-FDACB6D2F15B}" type="datetimeFigureOut">
              <a:rPr lang="es-ES" smtClean="0"/>
              <a:t>29/08/2025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3EF908-CCAC-128D-BA56-4A6207DBA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1D226E-BE52-6A7A-5B09-A03300FBE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5132B-3E95-4CDD-B78A-614ACB8F51F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1740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813CC-A7AF-CC88-8081-A43E762AB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D8787-3C86-28D8-8755-9DFEC094E1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D3CD76-4694-60B5-84EB-F60C38A893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C37C8D-9FD7-ECD5-498C-8B25A29DF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D7AD-D996-4CE8-92EA-FDACB6D2F15B}" type="datetimeFigureOut">
              <a:rPr lang="es-ES" smtClean="0"/>
              <a:t>29/08/2025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A54B9B-7D33-CA32-B2C9-2F7536CBC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A126F6-B0CE-17F8-5B28-2A300FC19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5132B-3E95-4CDD-B78A-614ACB8F51F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534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EBBAF-95D5-BD74-6CE5-D51EB0D9F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A5FBA9-5E94-D1B3-FC2C-EFCE77EC80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EF600F-C54A-7072-5342-A6CADD2DBD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6ED319-7209-0DDE-0A4E-57931FCC55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1E7CF2-5847-4F80-A048-74062B6AF0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A3C927-FA9E-AE2C-E3FF-42F8FAA42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D7AD-D996-4CE8-92EA-FDACB6D2F15B}" type="datetimeFigureOut">
              <a:rPr lang="es-ES" smtClean="0"/>
              <a:t>29/08/2025</a:t>
            </a:fld>
            <a:endParaRPr lang="es-E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833FC4-6B03-1406-B577-D8175CFC5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5B5253-630C-6FDB-66F6-97461E868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5132B-3E95-4CDD-B78A-614ACB8F51F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5601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0AEA7-BBB5-A345-915A-A1FEBD1EF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1F2AA6-A449-E308-274C-52D42B1F7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D7AD-D996-4CE8-92EA-FDACB6D2F15B}" type="datetimeFigureOut">
              <a:rPr lang="es-ES" smtClean="0"/>
              <a:t>29/08/2025</a:t>
            </a:fld>
            <a:endParaRPr lang="es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D88EDF-60D7-E9B5-0601-E72F454AD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C5A86E-380B-C510-9B6C-3B61764FA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5132B-3E95-4CDD-B78A-614ACB8F51F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7200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436A07-0305-8F15-2724-71917EA26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D7AD-D996-4CE8-92EA-FDACB6D2F15B}" type="datetimeFigureOut">
              <a:rPr lang="es-ES" smtClean="0"/>
              <a:t>29/08/2025</a:t>
            </a:fld>
            <a:endParaRPr lang="es-E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E8855D-858C-D1F9-09CB-E8133F87C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31999C-5F23-AA35-857C-1BB1C4380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5132B-3E95-4CDD-B78A-614ACB8F51F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2504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38F15-88AA-BCF9-0A2F-84CA2EC67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ED977-2945-3E0C-A0F8-149A9656C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F4EC45-6705-DB7B-9056-A687C44AD5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26C54D-1F96-7CA4-C013-98CA09EB8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D7AD-D996-4CE8-92EA-FDACB6D2F15B}" type="datetimeFigureOut">
              <a:rPr lang="es-ES" smtClean="0"/>
              <a:t>29/08/2025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C85005-20E8-487E-AE6F-F63D98464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E303C6-D69E-9F68-7627-6652C8BD1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5132B-3E95-4CDD-B78A-614ACB8F51F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5452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42075-419B-62B3-F0B2-D1ED9BB20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29F72A-8735-8DCA-272E-CAD83B69CB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581975-13AB-CC78-6C03-3086DB4097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237B6F-B2FB-680B-5FD1-3922741B3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D7AD-D996-4CE8-92EA-FDACB6D2F15B}" type="datetimeFigureOut">
              <a:rPr lang="es-ES" smtClean="0"/>
              <a:t>29/08/2025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0BC6C4-043D-EB0C-0FD7-D32A6E7BC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1C299-40FD-CE85-BCEC-697A5A4F4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5132B-3E95-4CDD-B78A-614ACB8F51F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0286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73CE9D-20F7-ED8E-1012-E866647C1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DEDB8B-AAF2-56C4-3240-783249184D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47448-35A5-33E6-6A8C-7ED5D726AE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212D7AD-D996-4CE8-92EA-FDACB6D2F15B}" type="datetimeFigureOut">
              <a:rPr lang="es-ES" smtClean="0"/>
              <a:t>29/08/2025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46FC8F-C221-D469-D8E6-C4DD7CA673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B8E8F3-BC3A-AE92-3855-AAA2332B72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15132B-3E95-4CDD-B78A-614ACB8F51F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3908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7B3CF-305D-9446-EBC9-A78273C207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/>
              <a:t>Prueba archivo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F961DB-CDA2-3A8C-6365-A402C979D3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2075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Prueba archivo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Gabriela Gonzalez</dc:creator>
  <cp:lastModifiedBy>Gabriela Gonzalez</cp:lastModifiedBy>
  <cp:revision>1</cp:revision>
  <dcterms:created xsi:type="dcterms:W3CDTF">2025-08-29T21:46:14Z</dcterms:created>
  <dcterms:modified xsi:type="dcterms:W3CDTF">2025-08-29T21:46:28Z</dcterms:modified>
</cp:coreProperties>
</file>